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1" r:id="rId3"/>
    <p:sldId id="257" r:id="rId4"/>
    <p:sldId id="262" r:id="rId5"/>
    <p:sldId id="259" r:id="rId6"/>
    <p:sldId id="274" r:id="rId7"/>
    <p:sldId id="276" r:id="rId8"/>
    <p:sldId id="287" r:id="rId9"/>
    <p:sldId id="256" r:id="rId10"/>
    <p:sldId id="263" r:id="rId11"/>
    <p:sldId id="267" r:id="rId12"/>
    <p:sldId id="265" r:id="rId13"/>
    <p:sldId id="266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96F13-5DF2-A58F-1E6B-2A6C444961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6865EE-1A9D-67EE-2072-ADEA38AE42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1BC8A-62A1-CFAB-A689-C2677D8F1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4AA5-4637-4C30-89C0-71520AB8182E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DA4B2-861C-4155-6D39-B0CCE59C9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E821D-03F9-1768-7496-A87CA7610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381B-86F2-4925-908B-B2734F366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541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04C62-2B1E-8E91-86E8-F69DB900B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8729D8-A040-D9C8-CB2E-B27CC6271B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F483F-29E6-B57C-E7E1-D6000F70E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4AA5-4637-4C30-89C0-71520AB8182E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E87EB-69DE-CAF7-722D-86B55B2E7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A1846-C8EF-2713-8E8B-5F4219DDA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381B-86F2-4925-908B-B2734F366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18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BF2196-620A-1131-41AC-5E4B345AD1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9A85C1-9064-4D08-3D33-7D90E0A0CE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68237-5E67-6A0E-529D-E0058036E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4AA5-4637-4C30-89C0-71520AB8182E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59C13-DE04-0A3E-DC7B-8B383FE83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021D1-7606-4ED4-948C-760C35EDB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381B-86F2-4925-908B-B2734F366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105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26787-2E0A-E9A9-FA38-83D422B41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F3C2A-64A6-8CE6-D28B-6F07A3330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C0543-9DB2-9003-6426-432214189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4AA5-4637-4C30-89C0-71520AB8182E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02849-D2AD-1143-98DB-59C7B9E5C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5481B-2E12-634C-9222-A111C3B38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381B-86F2-4925-908B-B2734F366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870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3D196-8D8E-ACC5-A890-105009ADF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99BEB-EC77-8C59-E168-FEB9BEF728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7F9A7-BDB6-2185-BBE1-79122F716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4AA5-4637-4C30-89C0-71520AB8182E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134E4-EFED-D038-038C-33F171E67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201B7-40E6-8D6B-BE91-2F773D54C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381B-86F2-4925-908B-B2734F366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147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D05A7-26E9-E5D1-9E81-3747EC0A1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848A0-F736-6DBE-81E3-C0C4234220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5924A6-574A-9BD7-C12F-F95D801E7D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414586-1739-0E92-95BD-B1AB07894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4AA5-4637-4C30-89C0-71520AB8182E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F0440F-EBD7-F4B7-6896-4A8C50E53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D83563-054C-C85C-B80D-2FE97037A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381B-86F2-4925-908B-B2734F366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446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1C4D4-19B1-CB42-6D77-6FCDC039F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A21C4B-5366-08B0-CBE8-5283F3D2C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9931F0-D369-DD8F-7ABF-86E4AC0DE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3B96CF-0598-228A-7F54-D995A8FB50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D0FAE1-1E03-4EA1-DDB9-EADC71E690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AA6339-2284-233D-D151-716F10D6E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4AA5-4637-4C30-89C0-71520AB8182E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3D3596-2C10-8894-1F5A-7872B12B3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BED11D-5F50-189C-2E73-ADD1D03D0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381B-86F2-4925-908B-B2734F366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23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EFE8A-F052-5DE6-F2D4-9EB8280C0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FB737E-A3B2-DAF6-DA7D-985321A7E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4AA5-4637-4C30-89C0-71520AB8182E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AEA76F-73BD-FF81-ADFE-EC4FC0326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6986B4-FF57-230E-5EFE-C631D8976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381B-86F2-4925-908B-B2734F366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098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AD8476-EDFE-FB7E-E560-0AB293233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4AA5-4637-4C30-89C0-71520AB8182E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30D8E6-1AC5-DAAF-D071-1A2D0DBE4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61B11-31E3-93F8-0D87-88B856F3F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381B-86F2-4925-908B-B2734F366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195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A70E0-97BA-909D-5A39-2E1EBF361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EA230-7167-7458-13B0-3162A29FB9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CA357A-F017-4683-7A1D-C8A7A218B8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C2D204-AD61-5331-96E7-AD8739E07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4AA5-4637-4C30-89C0-71520AB8182E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ADD4C-5497-91E0-9CD1-BE7291D53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630E35-FBE7-1485-5B3D-0E9E8F9AB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381B-86F2-4925-908B-B2734F366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918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2F9D4-06E0-A651-7C05-49EC13ECC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AA0109-5DC6-F470-8A0A-7F09A1C061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778784-00D8-4FD3-BC7D-80787BAC05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33910A-D1A3-5D90-AAF8-F7DA25175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4AA5-4637-4C30-89C0-71520AB8182E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56C52A-C9BD-2911-9DEA-06D0EBC5B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BE622-8528-E9AD-F1BD-9E647921A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B381B-86F2-4925-908B-B2734F366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572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903687-E7CC-3E43-5A6D-DA738A938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85CA3B-D2EA-AE33-7916-F54ABDA8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72F27-5A4E-FB09-BD72-2A7F0779B3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794AA5-4637-4C30-89C0-71520AB8182E}" type="datetimeFigureOut">
              <a:rPr lang="en-US" smtClean="0"/>
              <a:t>8/11/2025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6617B9-6D40-9699-6676-BB76988563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266B8-86B7-1ED8-A658-DDB1EDF9A3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EB381B-86F2-4925-908B-B2734F366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02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eg"/><Relationship Id="rId5" Type="http://schemas.openxmlformats.org/officeDocument/2006/relationships/image" Target="../media/image13.jpe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A93898FF-D987-4B0E-BFB4-85F5EB356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1A4873-64D0-418B-BA9D-D99C52A5F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516C1EB-8D62-4BF0-92B5-02E6AE43B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A737E5B8-8F31-4942-B159-B213C4D6D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12128B6-ED88-4712-866F-66C86EE34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678" y="0"/>
            <a:ext cx="11145980" cy="6870723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4CCB13-B207-6328-12A9-EBBBD9FD1687}"/>
              </a:ext>
            </a:extLst>
          </p:cNvPr>
          <p:cNvSpPr txBox="1"/>
          <p:nvPr/>
        </p:nvSpPr>
        <p:spPr>
          <a:xfrm>
            <a:off x="1037408" y="777846"/>
            <a:ext cx="2335057" cy="10333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1, </a:t>
            </a:r>
            <a:r>
              <a:rPr lang="en-US" sz="2400" b="1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Phần</a:t>
            </a:r>
            <a:r>
              <a:rPr lang="en-US" sz="2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header (menu) website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A1A254-D527-914F-EB47-77AE0E763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548" y="194341"/>
            <a:ext cx="6320441" cy="3144419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68C160-679B-7612-F917-E96C4FC08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548" y="4262360"/>
            <a:ext cx="6320441" cy="16117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6B2D56-45C4-CD09-1110-E806C166F506}"/>
              </a:ext>
            </a:extLst>
          </p:cNvPr>
          <p:cNvSpPr txBox="1"/>
          <p:nvPr/>
        </p:nvSpPr>
        <p:spPr>
          <a:xfrm>
            <a:off x="6874730" y="3348435"/>
            <a:ext cx="2728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8400A8-A21D-23B9-753C-894DC1BDAEE8}"/>
              </a:ext>
            </a:extLst>
          </p:cNvPr>
          <p:cNvSpPr txBox="1"/>
          <p:nvPr/>
        </p:nvSpPr>
        <p:spPr>
          <a:xfrm>
            <a:off x="6874730" y="5874073"/>
            <a:ext cx="224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Website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ty</a:t>
            </a:r>
          </a:p>
        </p:txBody>
      </p:sp>
    </p:spTree>
    <p:extLst>
      <p:ext uri="{BB962C8B-B14F-4D97-AF65-F5344CB8AC3E}">
        <p14:creationId xmlns:p14="http://schemas.microsoft.com/office/powerpoint/2010/main" val="3694573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EBD8A6-7C8E-8EE9-CC2C-32E89F86203E}"/>
              </a:ext>
            </a:extLst>
          </p:cNvPr>
          <p:cNvSpPr txBox="1"/>
          <p:nvPr/>
        </p:nvSpPr>
        <p:spPr>
          <a:xfrm>
            <a:off x="628083" y="586025"/>
            <a:ext cx="2921362" cy="7758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5</a:t>
            </a:r>
            <a:r>
              <a:rPr lang="en-US" sz="2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 </a:t>
            </a:r>
            <a:r>
              <a:rPr lang="en-US" sz="2400" b="1" kern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Phần</a:t>
            </a:r>
            <a:r>
              <a:rPr lang="en-US" sz="2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video </a:t>
            </a:r>
            <a:r>
              <a:rPr 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giới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thiệu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công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ty</a:t>
            </a:r>
            <a:endParaRPr lang="en-US" sz="2400" b="1" kern="1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0F6BA515-0CA5-F53D-9DE7-07C119ECF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61" y="2101299"/>
            <a:ext cx="7514083" cy="283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8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E79D4E-1C3A-5CAC-6C6A-AC79483E7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87B99B8F-EF2B-369F-617B-013F36C39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7C5467C-C2B9-B0AA-6FAE-094F2FAC5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27EA9B-729E-6020-4F6C-134FF282E36D}"/>
              </a:ext>
            </a:extLst>
          </p:cNvPr>
          <p:cNvSpPr txBox="1"/>
          <p:nvPr/>
        </p:nvSpPr>
        <p:spPr>
          <a:xfrm>
            <a:off x="628083" y="586025"/>
            <a:ext cx="2921362" cy="7758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6, </a:t>
            </a:r>
            <a:r>
              <a:rPr lang="en-US" sz="2400" b="1" kern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Phần</a:t>
            </a:r>
            <a:r>
              <a:rPr lang="en-US" sz="2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400" b="1" kern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trang</a:t>
            </a:r>
            <a:r>
              <a:rPr lang="en-US" sz="2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400" b="1" kern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danh</a:t>
            </a:r>
            <a:r>
              <a:rPr lang="en-US" sz="2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400" b="1" kern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sách</a:t>
            </a:r>
            <a:r>
              <a:rPr lang="en-US" sz="2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400" b="1" kern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dịch</a:t>
            </a:r>
            <a:r>
              <a:rPr lang="en-US" sz="2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400" b="1" kern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vụ</a:t>
            </a:r>
            <a:endParaRPr lang="en-US" sz="2400" b="1" kern="1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45D8576-2269-C7ED-74FB-9B74A21CD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4F5583F-0613-D3DF-C263-FBA4ED47AF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616FBD7-678D-13BD-575B-83F7796C2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9490F78-FCFA-D174-CFC6-51305ECF8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85E2B85-0058-E104-2414-C9A5FA38F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F32C767-1415-C5B1-B669-FFCAD24693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2" b="6344"/>
          <a:stretch>
            <a:fillRect/>
          </a:stretch>
        </p:blipFill>
        <p:spPr>
          <a:xfrm>
            <a:off x="2851354" y="1847101"/>
            <a:ext cx="7254538" cy="2836567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B20E464E-DAF9-A22F-67F1-B0BBDA517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432C3E7-11FC-0C46-9E21-ABB94BE63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6FF8765-2684-C57B-323B-6CD0A708E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7D95E0B-8061-560E-C540-B3D8ED9FC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0DC754C-0D36-D82D-3EC2-B9D27DFD1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2502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AB64FA-79DE-E4F2-FF50-1CA7297A1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D0D0F684-B131-3815-78FE-EF0725A8D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35673AE-B8E7-7BDF-6876-4478C6D8B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9C5F0C-2D4E-2A47-1ACD-712F71A1C0C5}"/>
              </a:ext>
            </a:extLst>
          </p:cNvPr>
          <p:cNvSpPr txBox="1"/>
          <p:nvPr/>
        </p:nvSpPr>
        <p:spPr>
          <a:xfrm>
            <a:off x="628083" y="586025"/>
            <a:ext cx="2921362" cy="7758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7</a:t>
            </a:r>
            <a:r>
              <a:rPr lang="en-US" sz="2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 </a:t>
            </a:r>
            <a:r>
              <a:rPr lang="en-US" sz="2400" b="1" kern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Phần</a:t>
            </a:r>
            <a:r>
              <a:rPr lang="en-US" sz="2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400" b="1" kern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trang</a:t>
            </a:r>
            <a:r>
              <a:rPr lang="en-US" sz="2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400" b="1" kern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báo</a:t>
            </a:r>
            <a:r>
              <a:rPr lang="en-US" sz="2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400" b="1" kern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cáo</a:t>
            </a:r>
            <a:r>
              <a:rPr lang="en-US" sz="2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400" b="1" kern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tài</a:t>
            </a:r>
            <a:r>
              <a:rPr lang="en-US" sz="2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400" b="1" kern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chính</a:t>
            </a:r>
            <a:endParaRPr lang="en-US" sz="2400" b="1" kern="1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B103CD-8BA0-9454-BB3A-B76721F8A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1A2E414-A39D-D159-EAE1-C76DC6BDA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534517C-3CE7-7E68-F590-A166409AB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015AB9E-A6CA-6848-E5B0-172B26E95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23C3C33-19AA-146D-6EE4-1014442A1E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8F3F507-B62E-7A61-0C31-4253E42E6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3BFA52C-5D4B-F97B-9947-419008E95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8A9FAE8-CC86-7295-95BA-046935CF7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3EA4150-7350-EAFF-A820-244FDEC242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C59E44A-BB02-7CBE-7726-A35DC45B9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399C98F-501F-7CF7-08E3-6373A7952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849" y="1846255"/>
            <a:ext cx="10322421" cy="409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938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57FD24-3BF3-52DD-25A9-F948DC22A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7E8E741-6279-A0D2-4639-E3CC0D16A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755BD05-E146-7AA9-E963-0E98BB515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F25087-EE33-8870-160F-6CC0E5E4419D}"/>
              </a:ext>
            </a:extLst>
          </p:cNvPr>
          <p:cNvSpPr txBox="1"/>
          <p:nvPr/>
        </p:nvSpPr>
        <p:spPr>
          <a:xfrm>
            <a:off x="628083" y="586025"/>
            <a:ext cx="2921362" cy="7758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7</a:t>
            </a:r>
            <a:r>
              <a:rPr lang="en-US" sz="2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 </a:t>
            </a:r>
            <a:r>
              <a:rPr lang="en-US" sz="2400" b="1" kern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Phần</a:t>
            </a:r>
            <a:r>
              <a:rPr lang="en-US" sz="2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400" b="1" kern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trang</a:t>
            </a:r>
            <a:r>
              <a:rPr lang="en-US" sz="2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400" b="1" kern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thông</a:t>
            </a:r>
            <a:r>
              <a:rPr lang="en-US" sz="2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tin </a:t>
            </a:r>
            <a:r>
              <a:rPr lang="en-US" sz="2400" b="1" kern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liên</a:t>
            </a:r>
            <a:r>
              <a:rPr lang="en-US" sz="2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400" b="1" kern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hệ</a:t>
            </a:r>
            <a:endParaRPr lang="en-US" sz="2400" b="1" kern="1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68CAE79-98FC-4AFC-E8CC-FF22549DFC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0D6E044-8BC9-63BE-AC23-04C884785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5C01547-DA73-E7E1-D453-0241328B0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0AC61FF-CA73-F6A4-8556-E59F221C2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DF4245E-3309-30C4-4CDE-CD4C6D382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DB2EFEB-FA7E-D46A-D5D4-026E80FB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97473B5-01B9-0749-8D0C-2368B5244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027ED68-4F60-5577-500D-3D94891F0E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DC85C98-E4BA-BF6C-4A19-B7B2938D00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083BE2-6F80-3C0D-4C3D-598775F08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E3550ED-9C57-0039-C5A8-B14BFC9F0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755" y="2001191"/>
            <a:ext cx="10238183" cy="358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94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84323F-AC83-E749-A0DF-B43DB4137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B3A47799-782B-EFFF-810E-7956BBE50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02C803E-F3A7-6D0D-F026-E28F331A0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007403-0EF1-1B4A-D919-8BDA5481A2B3}"/>
              </a:ext>
            </a:extLst>
          </p:cNvPr>
          <p:cNvSpPr txBox="1"/>
          <p:nvPr/>
        </p:nvSpPr>
        <p:spPr>
          <a:xfrm>
            <a:off x="628083" y="586025"/>
            <a:ext cx="2921362" cy="7758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7</a:t>
            </a:r>
            <a:r>
              <a:rPr lang="en-US" sz="2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 </a:t>
            </a:r>
            <a:r>
              <a:rPr lang="en-US" sz="2400" b="1" kern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Phần</a:t>
            </a:r>
            <a:r>
              <a:rPr lang="en-US" sz="2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đuôi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trang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(footer)</a:t>
            </a:r>
            <a:endParaRPr lang="en-US" sz="2400" b="1" kern="1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58B0F49-B7CD-2F01-BA40-64432E62B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DEB6206-9941-1816-76A2-BFCCD6B70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9C4A4AA-F971-96DC-E97C-36E33AA52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4EA1925-F85B-E252-D3AD-220948465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CC8E17C-F2FD-0BA9-A5D4-85BD90C08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5D78013-C4ED-578F-14FE-D8F07A728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7DD55DF-39D2-9F9C-B2EF-B4DCBB06A4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66CF42E-F002-7B32-1AD6-C406CE15A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8A909A6-FCE3-E15A-E51B-58B953EBF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85FF826-64C9-1B1F-F834-CFD36A6893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A8231EB-2020-D7FD-827C-A3C81DC5E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276" y="1834039"/>
            <a:ext cx="9917316" cy="356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35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5D51B9-BE99-9494-975F-39819EC17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76" y="1137623"/>
            <a:ext cx="5298894" cy="16161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F51471-66DD-856D-F2A0-ABDCEF19B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76" y="4272859"/>
            <a:ext cx="5298894" cy="1271735"/>
          </a:xfrm>
          <a:prstGeom prst="rect">
            <a:avLst/>
          </a:prstGeom>
        </p:spPr>
      </p:pic>
      <p:sp>
        <p:nvSpPr>
          <p:cNvPr id="61" name="Right Triangle 60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86A5A31-B10A-4793-84D4-D785959AE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201" y="623275"/>
            <a:ext cx="5141626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EF8A0D-CDB4-F7ED-8AA6-486E0E91B360}"/>
              </a:ext>
            </a:extLst>
          </p:cNvPr>
          <p:cNvSpPr txBox="1"/>
          <p:nvPr/>
        </p:nvSpPr>
        <p:spPr>
          <a:xfrm>
            <a:off x="7121142" y="1670923"/>
            <a:ext cx="3709743" cy="19593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Sẽ</a:t>
            </a:r>
            <a:r>
              <a:rPr lang="en-US" sz="2000" dirty="0"/>
              <a:t> </a:t>
            </a:r>
            <a:r>
              <a:rPr lang="en-US" sz="2000" dirty="0" err="1"/>
              <a:t>dựa</a:t>
            </a:r>
            <a:r>
              <a:rPr lang="en-US" sz="2000" dirty="0"/>
              <a:t> </a:t>
            </a:r>
            <a:r>
              <a:rPr lang="en-US" sz="2000" dirty="0" err="1"/>
              <a:t>vào</a:t>
            </a:r>
            <a:r>
              <a:rPr lang="en-US" sz="2000" dirty="0"/>
              <a:t> </a:t>
            </a:r>
            <a:r>
              <a:rPr lang="en-US" sz="2000" dirty="0" err="1"/>
              <a:t>bố</a:t>
            </a:r>
            <a:r>
              <a:rPr lang="en-US" sz="2000" dirty="0"/>
              <a:t> </a:t>
            </a:r>
            <a:r>
              <a:rPr lang="en-US" sz="2000" dirty="0" err="1"/>
              <a:t>cục</a:t>
            </a:r>
            <a:r>
              <a:rPr lang="en-US" sz="2000" dirty="0"/>
              <a:t> menu 2 </a:t>
            </a:r>
            <a:r>
              <a:rPr lang="en-US" sz="2000" dirty="0" err="1"/>
              <a:t>tầng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TCT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thực</a:t>
            </a:r>
            <a:r>
              <a:rPr lang="en-US" sz="2000" dirty="0"/>
              <a:t> </a:t>
            </a:r>
            <a:r>
              <a:rPr lang="en-US" sz="2000" dirty="0" err="1"/>
              <a:t>hiện</a:t>
            </a:r>
            <a:r>
              <a:rPr lang="en-US" sz="2000" dirty="0"/>
              <a:t> </a:t>
            </a:r>
            <a:r>
              <a:rPr lang="en-US" sz="2000" dirty="0" err="1"/>
              <a:t>xây</a:t>
            </a:r>
            <a:r>
              <a:rPr lang="en-US" sz="2000" dirty="0"/>
              <a:t> </a:t>
            </a:r>
            <a:r>
              <a:rPr lang="en-US" sz="2000" dirty="0" err="1"/>
              <a:t>dựng</a:t>
            </a:r>
            <a:r>
              <a:rPr lang="en-US" sz="2000" dirty="0"/>
              <a:t>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Hiệu </a:t>
            </a:r>
            <a:r>
              <a:rPr lang="en-US" sz="2000" dirty="0" err="1"/>
              <a:t>ứng</a:t>
            </a:r>
            <a:r>
              <a:rPr lang="en-US" sz="2000" dirty="0"/>
              <a:t> </a:t>
            </a:r>
            <a:r>
              <a:rPr lang="en-US" sz="2000" dirty="0" err="1"/>
              <a:t>cuộn</a:t>
            </a:r>
            <a:r>
              <a:rPr lang="en-US" sz="2000" dirty="0"/>
              <a:t> / </a:t>
            </a:r>
            <a:r>
              <a:rPr lang="en-US" sz="2000" dirty="0" err="1"/>
              <a:t>trượt</a:t>
            </a:r>
            <a:r>
              <a:rPr lang="en-US" sz="2000" dirty="0"/>
              <a:t> </a:t>
            </a:r>
            <a:r>
              <a:rPr lang="en-US" sz="2000" dirty="0" err="1"/>
              <a:t>mượt</a:t>
            </a:r>
            <a:r>
              <a:rPr lang="en-US" sz="2000" dirty="0"/>
              <a:t> </a:t>
            </a:r>
            <a:r>
              <a:rPr lang="en-US" sz="2000" dirty="0" err="1"/>
              <a:t>mà</a:t>
            </a:r>
            <a:r>
              <a:rPr lang="en-US" sz="2000" dirty="0"/>
              <a:t> </a:t>
            </a:r>
            <a:r>
              <a:rPr lang="en-US" sz="2000" dirty="0" err="1"/>
              <a:t>tăng</a:t>
            </a:r>
            <a:r>
              <a:rPr lang="en-US" sz="2000" dirty="0"/>
              <a:t> </a:t>
            </a:r>
            <a:r>
              <a:rPr lang="en-US" sz="2000" dirty="0" err="1"/>
              <a:t>tính</a:t>
            </a:r>
            <a:r>
              <a:rPr lang="en-US" sz="2000" dirty="0"/>
              <a:t> </a:t>
            </a:r>
            <a:r>
              <a:rPr lang="en-US" sz="2000" dirty="0" err="1"/>
              <a:t>hiện</a:t>
            </a:r>
            <a:r>
              <a:rPr lang="en-US" sz="2000" dirty="0"/>
              <a:t> </a:t>
            </a:r>
            <a:r>
              <a:rPr lang="en-US" sz="2000" dirty="0" err="1"/>
              <a:t>đại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85718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website&#10;&#10;AI-generated content may be incorrect.">
            <a:extLst>
              <a:ext uri="{FF2B5EF4-FFF2-40B4-BE49-F238E27FC236}">
                <a16:creationId xmlns:a16="http://schemas.microsoft.com/office/drawing/2014/main" id="{2B209B7C-443B-D6A1-01F1-9475AD45C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088" y="1573216"/>
            <a:ext cx="8708571" cy="39320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551BAA-2E29-DC85-30D0-636B6FA5AF1D}"/>
              </a:ext>
            </a:extLst>
          </p:cNvPr>
          <p:cNvSpPr txBox="1"/>
          <p:nvPr/>
        </p:nvSpPr>
        <p:spPr>
          <a:xfrm>
            <a:off x="442128" y="422029"/>
            <a:ext cx="3004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banner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</a:t>
            </a:r>
          </a:p>
        </p:txBody>
      </p:sp>
    </p:spTree>
    <p:extLst>
      <p:ext uri="{BB962C8B-B14F-4D97-AF65-F5344CB8AC3E}">
        <p14:creationId xmlns:p14="http://schemas.microsoft.com/office/powerpoint/2010/main" val="559965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8E5ADA-8681-C1CF-2FB1-06E0A06117C4}"/>
              </a:ext>
            </a:extLst>
          </p:cNvPr>
          <p:cNvSpPr txBox="1"/>
          <p:nvPr/>
        </p:nvSpPr>
        <p:spPr>
          <a:xfrm>
            <a:off x="293680" y="381143"/>
            <a:ext cx="3615129" cy="9276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3, </a:t>
            </a:r>
            <a:r>
              <a:rPr lang="en-US" sz="2400" b="1" kern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Phần</a:t>
            </a:r>
            <a:r>
              <a:rPr lang="en-US" sz="2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400" b="1" kern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ảnh</a:t>
            </a:r>
            <a:r>
              <a:rPr lang="en-US" sz="2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400" b="1" kern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giới</a:t>
            </a:r>
            <a:r>
              <a:rPr lang="en-US" sz="2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400" b="1" kern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thiệu</a:t>
            </a:r>
            <a:r>
              <a:rPr lang="en-US" sz="2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400" b="1" kern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các</a:t>
            </a:r>
            <a:r>
              <a:rPr lang="en-US" sz="2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400" b="1" kern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lĩnh</a:t>
            </a:r>
            <a:r>
              <a:rPr lang="en-US" sz="2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400" b="1" kern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vực</a:t>
            </a:r>
            <a:r>
              <a:rPr lang="en-US" sz="2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400" b="1" kern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chính</a:t>
            </a:r>
            <a:r>
              <a:rPr lang="en-US" sz="2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400" b="1" kern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của</a:t>
            </a:r>
            <a:r>
              <a:rPr lang="en-US" sz="2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400" b="1" kern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công</a:t>
            </a:r>
            <a:r>
              <a:rPr lang="en-US" sz="2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ty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FA81ED0-BDEF-A7DC-E2A3-4C4DF8554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998" y="1947818"/>
            <a:ext cx="9606521" cy="350638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0419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16EE27A-EA6D-1350-03E5-CAE7FAC18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626" y="2555719"/>
            <a:ext cx="8865348" cy="2969891"/>
          </a:xfrm>
          <a:prstGeom prst="rect">
            <a:avLst/>
          </a:prstGeom>
        </p:spPr>
      </p:pic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76FD70-0873-B7BD-54BE-B1DC4706E1C1}"/>
              </a:ext>
            </a:extLst>
          </p:cNvPr>
          <p:cNvSpPr txBox="1"/>
          <p:nvPr/>
        </p:nvSpPr>
        <p:spPr>
          <a:xfrm>
            <a:off x="1078288" y="765531"/>
            <a:ext cx="3674581" cy="8239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4, </a:t>
            </a:r>
            <a:r>
              <a:rPr lang="en-US" sz="2400" b="1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Bố</a:t>
            </a:r>
            <a:r>
              <a:rPr lang="en-US" sz="2400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400" b="1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cục</a:t>
            </a:r>
            <a:r>
              <a:rPr lang="en-US" sz="2400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400" b="1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danh</a:t>
            </a:r>
            <a:r>
              <a:rPr lang="en-US" sz="2400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400" b="1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sách</a:t>
            </a:r>
            <a:r>
              <a:rPr lang="en-US" sz="2400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400" b="1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trang</a:t>
            </a:r>
            <a:r>
              <a:rPr lang="en-US" sz="2400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400" b="1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sản</a:t>
            </a:r>
            <a:r>
              <a:rPr lang="en-US" sz="2400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400" b="1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phẩm</a:t>
            </a:r>
            <a:r>
              <a:rPr lang="en-US" sz="2400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400" b="1" kern="1200" dirty="0" err="1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của</a:t>
            </a:r>
            <a:r>
              <a:rPr lang="en-US" sz="2400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website</a:t>
            </a:r>
          </a:p>
        </p:txBody>
      </p:sp>
    </p:spTree>
    <p:extLst>
      <p:ext uri="{BB962C8B-B14F-4D97-AF65-F5344CB8AC3E}">
        <p14:creationId xmlns:p14="http://schemas.microsoft.com/office/powerpoint/2010/main" val="320698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Content Placeholder 4">
            <a:extLst>
              <a:ext uri="{FF2B5EF4-FFF2-40B4-BE49-F238E27FC236}">
                <a16:creationId xmlns:a16="http://schemas.microsoft.com/office/drawing/2014/main" id="{B0938984-474A-55BE-932B-D37EFE3399D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54100" y="785813"/>
            <a:ext cx="2892425" cy="2420937"/>
          </a:xfrm>
        </p:spPr>
      </p:pic>
      <p:pic>
        <p:nvPicPr>
          <p:cNvPr id="15363" name="Content Placeholder 5">
            <a:extLst>
              <a:ext uri="{FF2B5EF4-FFF2-40B4-BE49-F238E27FC236}">
                <a16:creationId xmlns:a16="http://schemas.microsoft.com/office/drawing/2014/main" id="{18328A3B-327C-5C84-2241-40BE6829A43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19863" y="-57150"/>
            <a:ext cx="5478462" cy="3013075"/>
          </a:xfrm>
        </p:spPr>
      </p:pic>
      <p:sp>
        <p:nvSpPr>
          <p:cNvPr id="15364" name="Title 6">
            <a:extLst>
              <a:ext uri="{FF2B5EF4-FFF2-40B4-BE49-F238E27FC236}">
                <a16:creationId xmlns:a16="http://schemas.microsoft.com/office/drawing/2014/main" id="{A53B6C88-E753-1B02-CB62-F76AA33E04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3206750"/>
            <a:ext cx="12192000" cy="444500"/>
          </a:xfrm>
        </p:spPr>
        <p:txBody>
          <a:bodyPr/>
          <a:lstStyle/>
          <a:p>
            <a:pPr algn="ctr" eaLnBrk="1" hangingPunct="1"/>
            <a:r>
              <a:rPr lang="en-US" altLang="zh-CN" sz="1500" b="1"/>
              <a:t>Shelter thép, composite, lắp ghép</a:t>
            </a:r>
          </a:p>
        </p:txBody>
      </p:sp>
      <p:pic>
        <p:nvPicPr>
          <p:cNvPr id="9220" name="Picture 7">
            <a:extLst>
              <a:ext uri="{FF2B5EF4-FFF2-40B4-BE49-F238E27FC236}">
                <a16:creationId xmlns:a16="http://schemas.microsoft.com/office/drawing/2014/main" id="{3ACADA01-C3B7-64DF-B42A-245362A8C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51250"/>
            <a:ext cx="3416300" cy="254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8">
            <a:extLst>
              <a:ext uri="{FF2B5EF4-FFF2-40B4-BE49-F238E27FC236}">
                <a16:creationId xmlns:a16="http://schemas.microsoft.com/office/drawing/2014/main" id="{99DC16FC-2B82-9207-EB64-1A97F876D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525" y="3651250"/>
            <a:ext cx="3032125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2" name="Title 6">
            <a:extLst>
              <a:ext uri="{FF2B5EF4-FFF2-40B4-BE49-F238E27FC236}">
                <a16:creationId xmlns:a16="http://schemas.microsoft.com/office/drawing/2014/main" id="{ADDDD01C-8C68-4C3E-AEE5-F2131036EEB7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247650" y="6197600"/>
            <a:ext cx="121920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500" b="1">
                <a:solidFill>
                  <a:schemeClr val="tx2"/>
                </a:solidFill>
              </a:rPr>
              <a:t>Giàn phản xạ VOR</a:t>
            </a:r>
          </a:p>
        </p:txBody>
      </p:sp>
      <p:pic>
        <p:nvPicPr>
          <p:cNvPr id="17" name="Picture 5" descr="IMG_0031">
            <a:extLst>
              <a:ext uri="{FF2B5EF4-FFF2-40B4-BE49-F238E27FC236}">
                <a16:creationId xmlns:a16="http://schemas.microsoft.com/office/drawing/2014/main" id="{38E5DF76-BC33-549D-A755-3FA76FB82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0" y="3514725"/>
            <a:ext cx="37592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2" grpId="0"/>
      <p:bldP spid="922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253F7975-4280-5E2E-24A2-0F98BB61D5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1500" b="1" dirty="0" err="1"/>
              <a:t>Thiết</a:t>
            </a:r>
            <a:r>
              <a:rPr lang="en-US" altLang="zh-CN" sz="1500" b="1" dirty="0"/>
              <a:t> </a:t>
            </a:r>
            <a:r>
              <a:rPr lang="en-US" altLang="zh-CN" sz="1500" b="1" dirty="0" err="1"/>
              <a:t>bị</a:t>
            </a:r>
            <a:r>
              <a:rPr lang="en-US" altLang="zh-CN" sz="1500" b="1" dirty="0"/>
              <a:t> </a:t>
            </a:r>
            <a:r>
              <a:rPr lang="en-US" altLang="zh-CN" sz="1500" b="1" dirty="0" err="1"/>
              <a:t>ghi</a:t>
            </a:r>
            <a:r>
              <a:rPr lang="en-US" altLang="zh-CN" sz="1500" b="1" dirty="0"/>
              <a:t> </a:t>
            </a:r>
            <a:r>
              <a:rPr lang="en-US" altLang="zh-CN" sz="1500" b="1" dirty="0" err="1"/>
              <a:t>âm</a:t>
            </a:r>
            <a:endParaRPr lang="en-US" altLang="zh-CN" sz="1500" b="1" dirty="0"/>
          </a:p>
        </p:txBody>
      </p:sp>
      <p:pic>
        <p:nvPicPr>
          <p:cNvPr id="17411" name="Content Placeholder 4">
            <a:extLst>
              <a:ext uri="{FF2B5EF4-FFF2-40B4-BE49-F238E27FC236}">
                <a16:creationId xmlns:a16="http://schemas.microsoft.com/office/drawing/2014/main" id="{367062D0-5062-7B89-24F9-10B5B26E7AF8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57375" y="1102519"/>
            <a:ext cx="2298700" cy="1757362"/>
          </a:xfrm>
        </p:spPr>
      </p:pic>
      <p:pic>
        <p:nvPicPr>
          <p:cNvPr id="17412" name="Picture 6">
            <a:extLst>
              <a:ext uri="{FF2B5EF4-FFF2-40B4-BE49-F238E27FC236}">
                <a16:creationId xmlns:a16="http://schemas.microsoft.com/office/drawing/2014/main" id="{438DA798-A019-BE81-18F2-CDF018203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4140200"/>
            <a:ext cx="3259138" cy="187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Title 1">
            <a:extLst>
              <a:ext uri="{FF2B5EF4-FFF2-40B4-BE49-F238E27FC236}">
                <a16:creationId xmlns:a16="http://schemas.microsoft.com/office/drawing/2014/main" id="{3724A96B-683D-DCFB-B06C-C6610E175BC8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784225" y="6232525"/>
            <a:ext cx="3259138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500" b="1">
                <a:solidFill>
                  <a:schemeClr val="tx2"/>
                </a:solidFill>
              </a:rPr>
              <a:t>Đồng hồ GPS</a:t>
            </a:r>
          </a:p>
        </p:txBody>
      </p:sp>
      <p:sp>
        <p:nvSpPr>
          <p:cNvPr id="17414" name="Content Placeholder 7">
            <a:extLst>
              <a:ext uri="{FF2B5EF4-FFF2-40B4-BE49-F238E27FC236}">
                <a16:creationId xmlns:a16="http://schemas.microsoft.com/office/drawing/2014/main" id="{F5EE8433-F23B-1799-00D7-465274A162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1613" y="5707063"/>
            <a:ext cx="1131887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500" b="1"/>
              <a:t>Cột gió</a:t>
            </a:r>
          </a:p>
        </p:txBody>
      </p:sp>
      <p:sp>
        <p:nvSpPr>
          <p:cNvPr id="17415" name="Content Placeholder 7">
            <a:extLst>
              <a:ext uri="{FF2B5EF4-FFF2-40B4-BE49-F238E27FC236}">
                <a16:creationId xmlns:a16="http://schemas.microsoft.com/office/drawing/2014/main" id="{682133DB-EFC9-C5C0-B110-BA84F4CED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300" y="2754313"/>
            <a:ext cx="2568575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500" b="1"/>
              <a:t>Ghi âm</a:t>
            </a:r>
          </a:p>
        </p:txBody>
      </p:sp>
      <p:pic>
        <p:nvPicPr>
          <p:cNvPr id="17417" name="Picture 1" descr="Cot-gio">
            <a:extLst>
              <a:ext uri="{FF2B5EF4-FFF2-40B4-BE49-F238E27FC236}">
                <a16:creationId xmlns:a16="http://schemas.microsoft.com/office/drawing/2014/main" id="{34EA6DA2-C4E8-381C-4378-0F1AE65B8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0" y="1714500"/>
            <a:ext cx="2390775" cy="405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8" name="Picture 2" descr="5780a59d37a0d1fe88b1">
            <a:extLst>
              <a:ext uri="{FF2B5EF4-FFF2-40B4-BE49-F238E27FC236}">
                <a16:creationId xmlns:a16="http://schemas.microsoft.com/office/drawing/2014/main" id="{02D21733-6C43-CF28-63D1-5FEB7E594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275" y="1925638"/>
            <a:ext cx="2543175" cy="338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9" name="Picture 4">
            <a:extLst>
              <a:ext uri="{FF2B5EF4-FFF2-40B4-BE49-F238E27FC236}">
                <a16:creationId xmlns:a16="http://schemas.microsoft.com/office/drawing/2014/main" id="{84B308D2-3E54-1CC1-FB71-6A3E0BD86790}"/>
              </a:ext>
            </a:extLst>
          </p:cNvPr>
          <p:cNvPicPr>
            <a:picLocks noChangeAspect="1" noChangeArrowheads="1"/>
          </p:cNvPicPr>
          <p:nvPr>
            <p:ph sz="half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78975" y="2139950"/>
            <a:ext cx="2405063" cy="3206750"/>
          </a:xfrm>
        </p:spPr>
      </p:pic>
      <p:sp>
        <p:nvSpPr>
          <p:cNvPr id="17420" name="Content Placeholder 7">
            <a:extLst>
              <a:ext uri="{FF2B5EF4-FFF2-40B4-BE49-F238E27FC236}">
                <a16:creationId xmlns:a16="http://schemas.microsoft.com/office/drawing/2014/main" id="{C396F4C4-9CA2-BE91-351E-6A4AD58DB5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3775" y="5707063"/>
            <a:ext cx="177165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zh-CN" sz="1500" b="1"/>
              <a:t>Cột Glide Path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DV-BHC1">
            <a:extLst>
              <a:ext uri="{FF2B5EF4-FFF2-40B4-BE49-F238E27FC236}">
                <a16:creationId xmlns:a16="http://schemas.microsoft.com/office/drawing/2014/main" id="{2DC46A89-758C-3C12-6BD0-43F8189C930E}"/>
              </a:ext>
            </a:extLst>
          </p:cNvPr>
          <p:cNvPicPr>
            <a:picLocks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29325" y="1622425"/>
            <a:ext cx="5413375" cy="1768475"/>
          </a:xfrm>
        </p:spPr>
      </p:pic>
      <p:pic>
        <p:nvPicPr>
          <p:cNvPr id="10" name="Content Placeholder 9" descr="cn">
            <a:extLst>
              <a:ext uri="{FF2B5EF4-FFF2-40B4-BE49-F238E27FC236}">
                <a16:creationId xmlns:a16="http://schemas.microsoft.com/office/drawing/2014/main" id="{CE32EEAB-F2B3-BF8E-36F0-052914984A37}"/>
              </a:ext>
            </a:extLst>
          </p:cNvPr>
          <p:cNvPicPr>
            <a:picLocks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7013" y="2125663"/>
            <a:ext cx="5662612" cy="3224212"/>
          </a:xfrm>
        </p:spPr>
      </p:pic>
      <p:sp>
        <p:nvSpPr>
          <p:cNvPr id="11" name="Rectangles 10">
            <a:extLst>
              <a:ext uri="{FF2B5EF4-FFF2-40B4-BE49-F238E27FC236}">
                <a16:creationId xmlns:a16="http://schemas.microsoft.com/office/drawing/2014/main" id="{B0F2A7FC-978D-659E-A3E0-38B04D642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5250" y="4065588"/>
            <a:ext cx="6737350" cy="254952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0247" name="Content Placeholder 17">
            <a:extLst>
              <a:ext uri="{FF2B5EF4-FFF2-40B4-BE49-F238E27FC236}">
                <a16:creationId xmlns:a16="http://schemas.microsoft.com/office/drawing/2014/main" id="{84173D75-A412-63A1-08E8-0CA0E0213138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063" y="4191000"/>
            <a:ext cx="1485900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5" descr="IMG_0031">
            <a:extLst>
              <a:ext uri="{FF2B5EF4-FFF2-40B4-BE49-F238E27FC236}">
                <a16:creationId xmlns:a16="http://schemas.microsoft.com/office/drawing/2014/main" id="{7B809983-34DA-E97A-D4C8-D4E5E59EE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25" y="4313238"/>
            <a:ext cx="2465388" cy="184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Content Placeholder 5" descr="IMG_2629">
            <a:extLst>
              <a:ext uri="{FF2B5EF4-FFF2-40B4-BE49-F238E27FC236}">
                <a16:creationId xmlns:a16="http://schemas.microsoft.com/office/drawing/2014/main" id="{9180FB9E-1FD5-3A7D-FA77-F123D5D10D8E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4505325"/>
            <a:ext cx="1925638" cy="167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2" name="Content Placeholder 3">
            <a:extLst>
              <a:ext uri="{FF2B5EF4-FFF2-40B4-BE49-F238E27FC236}">
                <a16:creationId xmlns:a16="http://schemas.microsoft.com/office/drawing/2014/main" id="{AE5AEDB8-D95B-BD6A-936D-868E6E622366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438" y="5429250"/>
            <a:ext cx="1406525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1B75B15-BDEA-1C46-1878-FC28A41AE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578" y="1551912"/>
            <a:ext cx="9664846" cy="357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28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141</Words>
  <Application>Microsoft Office PowerPoint</Application>
  <PresentationFormat>Widescreen</PresentationFormat>
  <Paragraphs>20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Shelter thép, composite, lắp ghép</vt:lpstr>
      <vt:lpstr>Thiết bị ghi âm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THANH NGUYEN</dc:creator>
  <cp:lastModifiedBy>THANH NGUYEN</cp:lastModifiedBy>
  <cp:revision>6</cp:revision>
  <dcterms:created xsi:type="dcterms:W3CDTF">2025-08-11T07:39:22Z</dcterms:created>
  <dcterms:modified xsi:type="dcterms:W3CDTF">2025-08-11T08:19:42Z</dcterms:modified>
</cp:coreProperties>
</file>